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103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D916A89-FD60-BB44-9A81-5CC667FCD688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6D0A08A-90B4-FA49-9BFD-4FD50C81F6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3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	To determine which element is replaced in the reaction, establish whether the single element is a metal or a non-metal. Metals will replace the metal in the compound and non-metals will replace the non-metal in the compound. Be sure to balance the charges on the newly formed compound. The new single element will not have a subscript unless it is part of the super 7.</a:t>
            </a:r>
          </a:p>
          <a:p>
            <a:r>
              <a:rPr lang="en-US" dirty="0"/>
              <a:t>	In this reaction aluminum is a metal so it will replace iron.</a:t>
            </a:r>
          </a:p>
          <a:p>
            <a:r>
              <a:rPr lang="en-US" dirty="0"/>
              <a:t>Al +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baseline="-25000" dirty="0">
                <a:sym typeface="Wingdings"/>
              </a:rPr>
              <a:t></a:t>
            </a:r>
            <a:r>
              <a:rPr lang="en-US" baseline="-25000" dirty="0"/>
              <a:t> </a:t>
            </a:r>
            <a:r>
              <a:rPr lang="en-US" dirty="0">
                <a:solidFill>
                  <a:srgbClr val="FF0000"/>
                </a:solidFill>
              </a:rPr>
              <a:t>Fe + Al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predicting the product balance the reaction.</a:t>
            </a:r>
          </a:p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Al +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 </a:t>
            </a:r>
            <a:r>
              <a:rPr lang="en-US" baseline="-25000" dirty="0">
                <a:sym typeface="Wingdings"/>
              </a:rPr>
              <a:t></a:t>
            </a:r>
            <a:r>
              <a:rPr lang="en-US" baseline="-25000" dirty="0"/>
              <a:t>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Fe + </a:t>
            </a:r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5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see two compounds then the elements in the compounds will switch. This is known as double replacement.</a:t>
            </a:r>
          </a:p>
          <a:p>
            <a:r>
              <a:rPr lang="en-US" dirty="0"/>
              <a:t>Example</a:t>
            </a:r>
          </a:p>
          <a:p>
            <a:r>
              <a:rPr lang="en-US" dirty="0" err="1"/>
              <a:t>Ca</a:t>
            </a:r>
            <a:r>
              <a:rPr lang="en-US" dirty="0"/>
              <a:t>(CO</a:t>
            </a:r>
            <a:r>
              <a:rPr lang="en-US" baseline="-25000" dirty="0"/>
              <a:t>3</a:t>
            </a:r>
            <a:r>
              <a:rPr lang="en-US" dirty="0"/>
              <a:t>) + Na(CN)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26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determine which components switch, you must identify the parts as either metal or nonmetal, </a:t>
            </a:r>
            <a:r>
              <a:rPr lang="en-US" dirty="0" err="1"/>
              <a:t>cation</a:t>
            </a:r>
            <a:r>
              <a:rPr lang="en-US" dirty="0"/>
              <a:t> or anion.  Metals will replace metals. Nonmetals will replace nonmetals. </a:t>
            </a:r>
            <a:r>
              <a:rPr lang="en-US" dirty="0" err="1"/>
              <a:t>Cations</a:t>
            </a:r>
            <a:r>
              <a:rPr lang="en-US" dirty="0"/>
              <a:t> will replace </a:t>
            </a:r>
            <a:r>
              <a:rPr lang="en-US" dirty="0" err="1"/>
              <a:t>cations</a:t>
            </a:r>
            <a:r>
              <a:rPr lang="en-US" dirty="0"/>
              <a:t>. Anions will replace anions. </a:t>
            </a:r>
          </a:p>
          <a:p>
            <a:r>
              <a:rPr lang="en-US" dirty="0"/>
              <a:t>	In this reaction calcium is a metal and sodium is a metal, therefore these elements will switch with one another. The charges will need to be balanced in the two newly formed compounds.</a:t>
            </a:r>
          </a:p>
          <a:p>
            <a:r>
              <a:rPr lang="en-US" dirty="0" err="1"/>
              <a:t>Ca</a:t>
            </a:r>
            <a:r>
              <a:rPr lang="en-US" dirty="0"/>
              <a:t>(CO</a:t>
            </a:r>
            <a:r>
              <a:rPr lang="en-US" baseline="-25000" dirty="0"/>
              <a:t>3</a:t>
            </a:r>
            <a:r>
              <a:rPr lang="en-US" dirty="0"/>
              <a:t>) + Na(CN)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Ca</a:t>
            </a:r>
            <a:r>
              <a:rPr lang="en-US" dirty="0">
                <a:solidFill>
                  <a:srgbClr val="FF0000"/>
                </a:solidFill>
              </a:rPr>
              <a:t>(CN)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Na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(CO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6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completing the products, balance the equation.</a:t>
            </a:r>
          </a:p>
          <a:p>
            <a:r>
              <a:rPr lang="en-US" dirty="0" err="1"/>
              <a:t>Ca</a:t>
            </a:r>
            <a:r>
              <a:rPr lang="en-US" dirty="0"/>
              <a:t>(CO</a:t>
            </a:r>
            <a:r>
              <a:rPr lang="en-US" baseline="-25000" dirty="0"/>
              <a:t>3</a:t>
            </a:r>
            <a:r>
              <a:rPr lang="en-US" dirty="0"/>
              <a:t>) +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Na(CN)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(CN)</a:t>
            </a:r>
            <a:r>
              <a:rPr lang="en-US" baseline="-25000" dirty="0"/>
              <a:t>2</a:t>
            </a:r>
            <a:r>
              <a:rPr lang="en-US" dirty="0"/>
              <a:t> + Na</a:t>
            </a:r>
            <a:r>
              <a:rPr lang="en-US" baseline="-25000" dirty="0"/>
              <a:t>2</a:t>
            </a:r>
            <a:r>
              <a:rPr lang="en-US" dirty="0"/>
              <a:t>(CO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0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carbon and hydrogen compound reacting with oxygen, it is known as combustion. </a:t>
            </a:r>
          </a:p>
          <a:p>
            <a:r>
              <a:rPr lang="en-US" dirty="0"/>
              <a:t>Example: 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combustion reaction will always produce carbon dioxide and water.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2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completing the reaction, balance the equation.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7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see 2 single elements then these elements will combine to form 1 compound. This is known as a synthesis reaction.</a:t>
            </a:r>
          </a:p>
          <a:p>
            <a:r>
              <a:rPr lang="en-US" dirty="0"/>
              <a:t>Example</a:t>
            </a:r>
          </a:p>
          <a:p>
            <a:r>
              <a:rPr lang="en-US" dirty="0"/>
              <a:t>Na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7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they are just 2 lone elements they will combine</a:t>
            </a:r>
            <a:r>
              <a:rPr lang="en-US" dirty="0" smtClean="0"/>
              <a:t>.  (Na has a charge of +1 &amp; Cl has a charge of -1)</a:t>
            </a:r>
            <a:endParaRPr lang="en-US" dirty="0"/>
          </a:p>
          <a:p>
            <a:r>
              <a:rPr lang="en-US" dirty="0"/>
              <a:t>Na + 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5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writing the products and balancing the charges (like you did in unit 6), then you should balance the equation.</a:t>
            </a:r>
          </a:p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Na+ Cl</a:t>
            </a:r>
            <a:r>
              <a:rPr lang="en-US" baseline="-25000" dirty="0"/>
              <a:t>2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NaCl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see a compound, the compound will break apart into the individual elements or smaller compounds, this is known as decomposition.</a:t>
            </a:r>
          </a:p>
          <a:p>
            <a:r>
              <a:rPr lang="en-US" dirty="0"/>
              <a:t>Example: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3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there is no other reactant the single reactant decays into its original parts.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>
                <a:sym typeface="Wingdings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+ 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9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determining the reactants, double check</a:t>
            </a:r>
            <a:r>
              <a:rPr lang="en-US" baseline="-25000" dirty="0"/>
              <a:t> </a:t>
            </a:r>
            <a:r>
              <a:rPr lang="en-US" dirty="0"/>
              <a:t>for super 7 elements. They should have a 2 subscript if they are by themselves. Once they are checked balance the reaction.</a:t>
            </a:r>
          </a:p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2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see a single element and a compound, then the single element will displace one of the elements in the compound. This is known as a single displacement. </a:t>
            </a:r>
          </a:p>
          <a:p>
            <a:r>
              <a:rPr lang="en-US" dirty="0"/>
              <a:t>Example</a:t>
            </a:r>
          </a:p>
          <a:p>
            <a:r>
              <a:rPr lang="en-US" dirty="0"/>
              <a:t>Al +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07919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the series…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activity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48" y="1612525"/>
            <a:ext cx="4791075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10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27</TotalTime>
  <Words>404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Candara</vt:lpstr>
      <vt:lpstr>Mistral</vt:lpstr>
      <vt:lpstr>Wingdings</vt:lpstr>
      <vt:lpstr>Infusion</vt:lpstr>
      <vt:lpstr>Predicting Products</vt:lpstr>
      <vt:lpstr>Synthesis</vt:lpstr>
      <vt:lpstr>Synthesis</vt:lpstr>
      <vt:lpstr>Synthesis</vt:lpstr>
      <vt:lpstr>Decomposition</vt:lpstr>
      <vt:lpstr>Decomposition</vt:lpstr>
      <vt:lpstr>Decomposition</vt:lpstr>
      <vt:lpstr>Single Replacement</vt:lpstr>
      <vt:lpstr>Check the series…</vt:lpstr>
      <vt:lpstr>Single Replacement</vt:lpstr>
      <vt:lpstr>Single Replacement</vt:lpstr>
      <vt:lpstr>Double Replacement</vt:lpstr>
      <vt:lpstr>Double Replacement</vt:lpstr>
      <vt:lpstr>Double Replacement</vt:lpstr>
      <vt:lpstr>Combustion</vt:lpstr>
      <vt:lpstr>Combustion</vt:lpstr>
      <vt:lpstr>Combustion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Products</dc:title>
  <dc:creator>setup</dc:creator>
  <cp:lastModifiedBy>SIEMIANOWSKI, JOHN</cp:lastModifiedBy>
  <cp:revision>7</cp:revision>
  <dcterms:created xsi:type="dcterms:W3CDTF">2015-02-04T17:25:01Z</dcterms:created>
  <dcterms:modified xsi:type="dcterms:W3CDTF">2017-03-23T11:10:27Z</dcterms:modified>
</cp:coreProperties>
</file>